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24384000" cy="13716000"/>
  <p:notesSz cx="6858000" cy="9144000"/>
  <p:defaultTextStyle>
    <a:lvl1pPr algn="ctr" defTabSz="584200">
      <a:defRPr sz="5000">
        <a:latin typeface="+mn-lt"/>
        <a:ea typeface="+mn-ea"/>
        <a:cs typeface="+mn-cs"/>
        <a:sym typeface="Helvetica Light"/>
      </a:defRPr>
    </a:lvl1pPr>
    <a:lvl2pPr indent="228600" algn="ctr" defTabSz="584200">
      <a:defRPr sz="5000">
        <a:latin typeface="+mn-lt"/>
        <a:ea typeface="+mn-ea"/>
        <a:cs typeface="+mn-cs"/>
        <a:sym typeface="Helvetica Light"/>
      </a:defRPr>
    </a:lvl2pPr>
    <a:lvl3pPr indent="457200" algn="ctr" defTabSz="584200">
      <a:defRPr sz="5000">
        <a:latin typeface="+mn-lt"/>
        <a:ea typeface="+mn-ea"/>
        <a:cs typeface="+mn-cs"/>
        <a:sym typeface="Helvetica Light"/>
      </a:defRPr>
    </a:lvl3pPr>
    <a:lvl4pPr indent="685800" algn="ctr" defTabSz="584200">
      <a:defRPr sz="5000">
        <a:latin typeface="+mn-lt"/>
        <a:ea typeface="+mn-ea"/>
        <a:cs typeface="+mn-cs"/>
        <a:sym typeface="Helvetica Light"/>
      </a:defRPr>
    </a:lvl4pPr>
    <a:lvl5pPr indent="914400" algn="ctr" defTabSz="584200">
      <a:defRPr sz="5000">
        <a:latin typeface="+mn-lt"/>
        <a:ea typeface="+mn-ea"/>
        <a:cs typeface="+mn-cs"/>
        <a:sym typeface="Helvetica Light"/>
      </a:defRPr>
    </a:lvl5pPr>
    <a:lvl6pPr indent="1143000" algn="ctr" defTabSz="584200">
      <a:defRPr sz="5000">
        <a:latin typeface="+mn-lt"/>
        <a:ea typeface="+mn-ea"/>
        <a:cs typeface="+mn-cs"/>
        <a:sym typeface="Helvetica Light"/>
      </a:defRPr>
    </a:lvl6pPr>
    <a:lvl7pPr indent="1371600" algn="ctr" defTabSz="584200">
      <a:defRPr sz="5000">
        <a:latin typeface="+mn-lt"/>
        <a:ea typeface="+mn-ea"/>
        <a:cs typeface="+mn-cs"/>
        <a:sym typeface="Helvetica Light"/>
      </a:defRPr>
    </a:lvl7pPr>
    <a:lvl8pPr indent="1600200" algn="ctr" defTabSz="584200">
      <a:defRPr sz="5000">
        <a:latin typeface="+mn-lt"/>
        <a:ea typeface="+mn-ea"/>
        <a:cs typeface="+mn-cs"/>
        <a:sym typeface="Helvetica Light"/>
      </a:defRPr>
    </a:lvl8pPr>
    <a:lvl9pPr indent="1828800" algn="ctr" defTabSz="584200">
      <a:defRPr sz="5000"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68" y="8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04893062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30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</a:p>
          <a:p>
            <a:pPr lvl="1">
              <a:defRPr sz="1800"/>
            </a:pPr>
            <a:r>
              <a:rPr sz="4400"/>
              <a:t>Hoofdtekst - niveau twee</a:t>
            </a:r>
          </a:p>
          <a:p>
            <a:pPr lvl="2">
              <a:defRPr sz="1800"/>
            </a:pPr>
            <a:r>
              <a:rPr sz="4400"/>
              <a:t>Hoofdtekst - niveau drie</a:t>
            </a:r>
          </a:p>
          <a:p>
            <a:pPr lvl="3">
              <a:defRPr sz="1800"/>
            </a:pPr>
            <a:r>
              <a:rPr sz="4400"/>
              <a:t>Hoofdtekst - niveau vier</a:t>
            </a:r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</a:p>
          <a:p>
            <a:pPr lvl="1">
              <a:defRPr sz="1800"/>
            </a:pPr>
            <a:r>
              <a:rPr sz="4400"/>
              <a:t>Hoofdtekst - niveau twee</a:t>
            </a:r>
          </a:p>
          <a:p>
            <a:pPr lvl="2">
              <a:defRPr sz="1800"/>
            </a:pPr>
            <a:r>
              <a:rPr sz="4400"/>
              <a:t>Hoofdtekst - niveau drie</a:t>
            </a:r>
          </a:p>
          <a:p>
            <a:pPr lvl="3">
              <a:defRPr sz="1800"/>
            </a:pPr>
            <a:r>
              <a:rPr sz="4400"/>
              <a:t>Hoofdtekst - niveau vier</a:t>
            </a:r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/>
            </a:pPr>
            <a:r>
              <a:rPr sz="8400"/>
              <a:t>Titeltekst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4387453" y="6697265"/>
            <a:ext cx="7500938" cy="576857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/>
            </a:pPr>
            <a:r>
              <a:rPr sz="4400"/>
              <a:t>Hoofdtekst - niveau één</a:t>
            </a:r>
          </a:p>
          <a:p>
            <a:pPr lvl="1">
              <a:defRPr sz="1800"/>
            </a:pPr>
            <a:r>
              <a:rPr sz="4400"/>
              <a:t>Hoofdtekst - niveau twee</a:t>
            </a:r>
          </a:p>
          <a:p>
            <a:pPr lvl="2">
              <a:defRPr sz="1800"/>
            </a:pPr>
            <a:r>
              <a:rPr sz="4400"/>
              <a:t>Hoofdtekst - niveau drie</a:t>
            </a:r>
          </a:p>
          <a:p>
            <a:pPr lvl="3">
              <a:defRPr sz="1800"/>
            </a:pPr>
            <a:r>
              <a:rPr sz="4400"/>
              <a:t>Hoofdtekst - niveau vier</a:t>
            </a:r>
          </a:p>
          <a:p>
            <a:pPr lvl="4">
              <a:defRPr sz="1800"/>
            </a:pPr>
            <a:r>
              <a:rPr sz="44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000"/>
              <a:t>Hoofdtekst - niveau één</a:t>
            </a:r>
          </a:p>
          <a:p>
            <a:pPr lvl="1">
              <a:defRPr sz="1800"/>
            </a:pPr>
            <a:r>
              <a:rPr sz="5000"/>
              <a:t>Hoofdtekst - niveau twee</a:t>
            </a:r>
          </a:p>
          <a:p>
            <a:pPr lvl="2">
              <a:defRPr sz="1800"/>
            </a:pPr>
            <a:r>
              <a:rPr sz="5000"/>
              <a:t>Hoofdtekst - niveau drie</a:t>
            </a:r>
          </a:p>
          <a:p>
            <a:pPr lvl="3">
              <a:defRPr sz="1800"/>
            </a:pPr>
            <a:r>
              <a:rPr sz="5000"/>
              <a:t>Hoofdtekst - niveau vier</a:t>
            </a:r>
          </a:p>
          <a:p>
            <a:pPr lvl="4">
              <a:defRPr sz="1800"/>
            </a:pPr>
            <a:r>
              <a:rPr sz="50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3200"/>
              </a:spcBef>
              <a:defRPr sz="3800"/>
            </a:lvl1pPr>
            <a:lvl2pPr marL="808264" indent="-465364">
              <a:spcBef>
                <a:spcPts val="3200"/>
              </a:spcBef>
              <a:defRPr sz="3800"/>
            </a:lvl2pPr>
            <a:lvl3pPr marL="1151164" indent="-465364">
              <a:spcBef>
                <a:spcPts val="3200"/>
              </a:spcBef>
              <a:defRPr sz="3800"/>
            </a:lvl3pPr>
            <a:lvl4pPr marL="1494064" indent="-465364">
              <a:spcBef>
                <a:spcPts val="3200"/>
              </a:spcBef>
              <a:defRPr sz="3800"/>
            </a:lvl4pPr>
            <a:lvl5pPr marL="1836964" indent="-465364">
              <a:spcBef>
                <a:spcPts val="3200"/>
              </a:spcBef>
              <a:defRPr sz="3800"/>
            </a:lvl5pPr>
          </a:lstStyle>
          <a:p>
            <a:pPr lvl="0">
              <a:defRPr sz="1800"/>
            </a:pPr>
            <a:r>
              <a:rPr sz="3800"/>
              <a:t>Hoofdtekst - niveau één</a:t>
            </a:r>
          </a:p>
          <a:p>
            <a:pPr lvl="1">
              <a:defRPr sz="1800"/>
            </a:pPr>
            <a:r>
              <a:rPr sz="3800"/>
              <a:t>Hoofdtekst - niveau twee</a:t>
            </a:r>
          </a:p>
          <a:p>
            <a:pPr lvl="2">
              <a:defRPr sz="1800"/>
            </a:pPr>
            <a:r>
              <a:rPr sz="3800"/>
              <a:t>Hoofdtekst - niveau drie</a:t>
            </a:r>
          </a:p>
          <a:p>
            <a:pPr lvl="3">
              <a:defRPr sz="1800"/>
            </a:pPr>
            <a:r>
              <a:rPr sz="3800"/>
              <a:t>Hoofdtekst - niveau vier</a:t>
            </a:r>
          </a:p>
          <a:p>
            <a:pPr lvl="4">
              <a:defRPr sz="1800"/>
            </a:pPr>
            <a:r>
              <a:rPr sz="38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000"/>
              <a:t>Hoofdtekst - niveau één</a:t>
            </a:r>
          </a:p>
          <a:p>
            <a:pPr lvl="1">
              <a:defRPr sz="1800"/>
            </a:pPr>
            <a:r>
              <a:rPr sz="5000"/>
              <a:t>Hoofdtekst - niveau twee</a:t>
            </a:r>
          </a:p>
          <a:p>
            <a:pPr lvl="2">
              <a:defRPr sz="1800"/>
            </a:pPr>
            <a:r>
              <a:rPr sz="5000"/>
              <a:t>Hoofdtekst - niveau drie</a:t>
            </a:r>
          </a:p>
          <a:p>
            <a:pPr lvl="3">
              <a:defRPr sz="1800"/>
            </a:pPr>
            <a:r>
              <a:rPr sz="5000"/>
              <a:t>Hoofdtekst - niveau vier</a:t>
            </a:r>
          </a:p>
          <a:p>
            <a:pPr lvl="4">
              <a:defRPr sz="1800"/>
            </a:pPr>
            <a:r>
              <a:rPr sz="5000"/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387453" y="625078"/>
            <a:ext cx="15609094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11200"/>
              <a:t>Titeltekst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387453" y="3661171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5000"/>
              <a:t>Hoofdtekst - niveau één</a:t>
            </a:r>
          </a:p>
          <a:p>
            <a:pPr lvl="1">
              <a:defRPr sz="1800"/>
            </a:pPr>
            <a:r>
              <a:rPr sz="5000"/>
              <a:t>Hoofdtekst - niveau twee</a:t>
            </a:r>
          </a:p>
          <a:p>
            <a:pPr lvl="2">
              <a:defRPr sz="1800"/>
            </a:pPr>
            <a:r>
              <a:rPr sz="5000"/>
              <a:t>Hoofdtekst - niveau drie</a:t>
            </a:r>
          </a:p>
          <a:p>
            <a:pPr lvl="3">
              <a:defRPr sz="1800"/>
            </a:pPr>
            <a:r>
              <a:rPr sz="5000"/>
              <a:t>Hoofdtekst - niveau vier</a:t>
            </a:r>
          </a:p>
          <a:p>
            <a:pPr lvl="4">
              <a:defRPr sz="1800"/>
            </a:pPr>
            <a:r>
              <a:rPr sz="5000"/>
              <a:t>Hoofdtekst - niveau vijf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112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112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112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112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112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112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112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112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11200">
          <a:latin typeface="+mn-lt"/>
          <a:ea typeface="+mn-ea"/>
          <a:cs typeface="+mn-cs"/>
          <a:sym typeface="Helvetica Light"/>
        </a:defRPr>
      </a:lvl9pPr>
    </p:titleStyle>
    <p:bodyStyle>
      <a:lvl1pPr marL="617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1pPr>
      <a:lvl2pPr marL="1061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2pPr>
      <a:lvl3pPr marL="1506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3pPr>
      <a:lvl4pPr marL="1950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4pPr>
      <a:lvl5pPr marL="2395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5pPr>
      <a:lvl6pPr marL="2839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6pPr>
      <a:lvl7pPr marL="3284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7pPr>
      <a:lvl8pPr marL="37288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8pPr>
      <a:lvl9pPr marL="4173361" indent="-617361" defTabSz="584200">
        <a:spcBef>
          <a:spcPts val="4200"/>
        </a:spcBef>
        <a:buSzPct val="75000"/>
        <a:buChar char="•"/>
        <a:defRPr sz="50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lisa.club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ockey.n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-27113" y="12251049"/>
            <a:ext cx="24438226" cy="1015663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lvl="8" algn="just">
              <a:defRPr sz="1800"/>
            </a:pPr>
            <a:r>
              <a:rPr sz="6600" dirty="0" err="1" smtClean="0">
                <a:solidFill>
                  <a:srgbClr val="FFFFFF"/>
                </a:solidFill>
              </a:rPr>
              <a:t>presentatie</a:t>
            </a:r>
            <a:r>
              <a:rPr sz="6600" dirty="0" smtClean="0">
                <a:solidFill>
                  <a:srgbClr val="FFFFFF"/>
                </a:solidFill>
              </a:rPr>
              <a:t> </a:t>
            </a:r>
            <a:r>
              <a:rPr sz="6600" dirty="0" err="1">
                <a:solidFill>
                  <a:srgbClr val="FFFFFF"/>
                </a:solidFill>
              </a:rPr>
              <a:t>LISATeam</a:t>
            </a:r>
            <a:r>
              <a:rPr sz="6600" dirty="0">
                <a:solidFill>
                  <a:srgbClr val="FFFFFF"/>
                </a:solidFill>
              </a:rPr>
              <a:t> &amp; App v.1    </a:t>
            </a:r>
          </a:p>
        </p:txBody>
      </p:sp>
      <p:sp>
        <p:nvSpPr>
          <p:cNvPr id="33" name="Shape 33"/>
          <p:cNvSpPr/>
          <p:nvPr/>
        </p:nvSpPr>
        <p:spPr>
          <a:xfrm>
            <a:off x="10038804" y="4370585"/>
            <a:ext cx="4306392" cy="4974830"/>
          </a:xfrm>
          <a:prstGeom prst="roundRect">
            <a:avLst>
              <a:gd name="adj" fmla="val 15000"/>
            </a:avLst>
          </a:prstGeom>
          <a:ln w="25400">
            <a:solidFill>
              <a:srgbClr val="85888D"/>
            </a:solidFill>
            <a:miter lim="400000"/>
          </a:ln>
        </p:spPr>
        <p:txBody>
          <a:bodyPr lIns="71437" tIns="71437" rIns="71437" bIns="71437" anchor="ctr"/>
          <a:lstStyle/>
          <a:p>
            <a:pPr lvl="0">
              <a:defRPr sz="3200"/>
            </a:pPr>
            <a:endParaRPr/>
          </a:p>
        </p:txBody>
      </p:sp>
      <p:sp>
        <p:nvSpPr>
          <p:cNvPr id="34" name="Shape 34"/>
          <p:cNvSpPr/>
          <p:nvPr/>
        </p:nvSpPr>
        <p:spPr>
          <a:xfrm>
            <a:off x="10879137" y="6405562"/>
            <a:ext cx="262572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clublogo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00" name="Taken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hape 101"/>
          <p:cNvSpPr/>
          <p:nvPr/>
        </p:nvSpPr>
        <p:spPr>
          <a:xfrm>
            <a:off x="1089660" y="1071562"/>
            <a:ext cx="393255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9. Teamtaken</a:t>
            </a:r>
          </a:p>
        </p:txBody>
      </p:sp>
      <p:sp>
        <p:nvSpPr>
          <p:cNvPr id="102" name="Shape 102"/>
          <p:cNvSpPr/>
          <p:nvPr/>
        </p:nvSpPr>
        <p:spPr>
          <a:xfrm>
            <a:off x="445431" y="2746374"/>
            <a:ext cx="6992764" cy="2581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soorten taken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beheren van taken 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zichtbaar in agenda van lid </a:t>
            </a:r>
            <a:br>
              <a:rPr sz="4000"/>
            </a:br>
            <a:r>
              <a:rPr sz="4000"/>
              <a:t>  en gezin</a:t>
            </a:r>
          </a:p>
        </p:txBody>
      </p:sp>
      <p:pic>
        <p:nvPicPr>
          <p:cNvPr id="103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08" name="Arbitr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09"/>
          <p:cNvSpPr/>
          <p:nvPr/>
        </p:nvSpPr>
        <p:spPr>
          <a:xfrm>
            <a:off x="106680" y="1071562"/>
            <a:ext cx="714311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10. Arbitrage &amp; Diensten</a:t>
            </a:r>
          </a:p>
        </p:txBody>
      </p:sp>
      <p:sp>
        <p:nvSpPr>
          <p:cNvPr id="110" name="Shape 110"/>
          <p:cNvSpPr/>
          <p:nvPr/>
        </p:nvSpPr>
        <p:spPr>
          <a:xfrm>
            <a:off x="438150" y="2720975"/>
            <a:ext cx="6739272" cy="6238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inplannen via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op eigen niveau of 1 lager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klik op een wedstrijd voor </a:t>
            </a:r>
            <a:br>
              <a:rPr sz="4000"/>
            </a:br>
            <a:r>
              <a:rPr sz="4000"/>
              <a:t>  meer info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uitplannen via club </a:t>
            </a:r>
            <a:br>
              <a:rPr sz="4000"/>
            </a:br>
            <a:r>
              <a:rPr sz="4000"/>
              <a:t>  of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fluitbeurten zichtbaar</a:t>
            </a:r>
            <a:br>
              <a:rPr sz="4000"/>
            </a:br>
            <a:r>
              <a:rPr sz="4000"/>
              <a:t>  in persoonlijke agenda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verificatiecode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scheidsrechter zoeken</a:t>
            </a:r>
          </a:p>
        </p:txBody>
      </p:sp>
      <p:sp>
        <p:nvSpPr>
          <p:cNvPr id="111" name="Shape 111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pic>
        <p:nvPicPr>
          <p:cNvPr id="112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16" name="Diensten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/>
          <p:cNvSpPr/>
          <p:nvPr/>
        </p:nvSpPr>
        <p:spPr>
          <a:xfrm>
            <a:off x="1195705" y="1071562"/>
            <a:ext cx="372046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11. Diensten</a:t>
            </a:r>
          </a:p>
        </p:txBody>
      </p:sp>
      <p:sp>
        <p:nvSpPr>
          <p:cNvPr id="118" name="Shape 118"/>
          <p:cNvSpPr/>
          <p:nvPr/>
        </p:nvSpPr>
        <p:spPr>
          <a:xfrm>
            <a:off x="214186" y="2755900"/>
            <a:ext cx="6544199" cy="6238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457200" lvl="1" indent="-228600" algn="l">
              <a:buSzPct val="100000"/>
              <a:buChar char="๏"/>
              <a:defRPr sz="1800"/>
            </a:pPr>
            <a:r>
              <a:rPr sz="4000"/>
              <a:t> inplannen voor bar-</a:t>
            </a:r>
            <a:br>
              <a:rPr sz="4000"/>
            </a:br>
            <a:r>
              <a:rPr sz="4000"/>
              <a:t>  dienst of corvee</a:t>
            </a:r>
          </a:p>
          <a:p>
            <a:pPr marL="457200" lvl="1" indent="-228600" algn="l">
              <a:buSzPct val="100000"/>
              <a:buChar char="๏"/>
              <a:defRPr sz="1800"/>
            </a:pPr>
            <a:r>
              <a:rPr sz="4000"/>
              <a:t> overzicht van diensten</a:t>
            </a:r>
            <a:br>
              <a:rPr sz="4000"/>
            </a:br>
            <a:r>
              <a:rPr sz="4000"/>
              <a:t>  via LISATeam</a:t>
            </a:r>
          </a:p>
          <a:p>
            <a:pPr marL="457200" lvl="1" indent="-228600" algn="l">
              <a:buSzPct val="100000"/>
              <a:buChar char="๏"/>
              <a:defRPr sz="1800"/>
            </a:pPr>
            <a:r>
              <a:rPr sz="4000"/>
              <a:t> dienst zichtbaar in </a:t>
            </a:r>
            <a:br>
              <a:rPr sz="4000"/>
            </a:br>
            <a:r>
              <a:rPr sz="4000"/>
              <a:t>  persoonlijke agenda</a:t>
            </a:r>
          </a:p>
          <a:p>
            <a:pPr marL="457200" lvl="1" indent="-228600" algn="l">
              <a:buSzPct val="100000"/>
              <a:buChar char="๏"/>
              <a:defRPr sz="1800"/>
            </a:pPr>
            <a:r>
              <a:rPr sz="4000"/>
              <a:t> ook zichtbaar in agenda </a:t>
            </a:r>
            <a:br>
              <a:rPr sz="4000"/>
            </a:br>
            <a:r>
              <a:rPr sz="4000"/>
              <a:t>  van gezin</a:t>
            </a:r>
          </a:p>
          <a:p>
            <a:pPr marL="457200" lvl="1" indent="-228600" algn="l">
              <a:buSzPct val="100000"/>
              <a:buChar char="๏"/>
              <a:defRPr sz="1800"/>
            </a:pPr>
            <a:r>
              <a:rPr sz="4000"/>
              <a:t> uitplannen kan via </a:t>
            </a:r>
            <a:br>
              <a:rPr sz="4000"/>
            </a:br>
            <a:r>
              <a:rPr sz="4000"/>
              <a:t>  de club of LISATeam</a:t>
            </a:r>
          </a:p>
        </p:txBody>
      </p:sp>
      <p:pic>
        <p:nvPicPr>
          <p:cNvPr id="119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24" name="Verslagen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25"/>
          <p:cNvSpPr/>
          <p:nvPr/>
        </p:nvSpPr>
        <p:spPr>
          <a:xfrm>
            <a:off x="1036955" y="1071562"/>
            <a:ext cx="403796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12. Verslagen</a:t>
            </a:r>
          </a:p>
        </p:txBody>
      </p:sp>
      <p:sp>
        <p:nvSpPr>
          <p:cNvPr id="126" name="Shape 126"/>
          <p:cNvSpPr/>
          <p:nvPr/>
        </p:nvSpPr>
        <p:spPr>
          <a:xfrm>
            <a:off x="428498" y="2737908"/>
            <a:ext cx="6653928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per wedstrijd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aanmaken via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lezen via LISATeam </a:t>
            </a:r>
            <a:br>
              <a:rPr sz="4000"/>
            </a:br>
            <a:r>
              <a:rPr sz="4000"/>
              <a:t>  en/of website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ook voor oefenwedstrijden</a:t>
            </a:r>
          </a:p>
        </p:txBody>
      </p:sp>
      <p:pic>
        <p:nvPicPr>
          <p:cNvPr id="127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Shape 128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32" name="Tip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1770380" y="1071562"/>
            <a:ext cx="252031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13. TIPS</a:t>
            </a:r>
          </a:p>
        </p:txBody>
      </p:sp>
      <p:sp>
        <p:nvSpPr>
          <p:cNvPr id="134" name="Shape 134"/>
          <p:cNvSpPr/>
          <p:nvPr/>
        </p:nvSpPr>
        <p:spPr>
          <a:xfrm>
            <a:off x="415798" y="2454274"/>
            <a:ext cx="6890148" cy="3800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invullen via LISATeam &amp;      </a:t>
            </a:r>
            <a:br>
              <a:rPr sz="4000"/>
            </a:br>
            <a:r>
              <a:rPr sz="4000"/>
              <a:t>  app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beoordeling per speler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beoordelingen alleen </a:t>
            </a:r>
            <a:br>
              <a:rPr sz="4000"/>
            </a:br>
            <a:r>
              <a:rPr sz="4000"/>
              <a:t>  zichtbaar in LISA</a:t>
            </a:r>
          </a:p>
        </p:txBody>
      </p:sp>
      <p:pic>
        <p:nvPicPr>
          <p:cNvPr id="135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Shape 136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40" name="DWF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377296" y="2453481"/>
            <a:ext cx="6351668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DWF invullen zonder </a:t>
            </a:r>
            <a:br>
              <a:rPr sz="4000"/>
            </a:br>
            <a:r>
              <a:rPr sz="4000"/>
              <a:t>  inloggen via </a:t>
            </a:r>
            <a:br>
              <a:rPr sz="4000"/>
            </a:br>
            <a:r>
              <a:rPr sz="4000"/>
              <a:t>  app &amp;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kijk voor meer informatie </a:t>
            </a:r>
            <a:br>
              <a:rPr sz="4000"/>
            </a:br>
            <a:r>
              <a:rPr sz="4000"/>
              <a:t>  op lisa.club/dwf</a:t>
            </a:r>
          </a:p>
        </p:txBody>
      </p:sp>
      <p:sp>
        <p:nvSpPr>
          <p:cNvPr id="142" name="Shape 142"/>
          <p:cNvSpPr/>
          <p:nvPr/>
        </p:nvSpPr>
        <p:spPr>
          <a:xfrm>
            <a:off x="-730885" y="1147762"/>
            <a:ext cx="8840074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>
              <a:defRPr sz="1800"/>
            </a:pPr>
            <a:r>
              <a:rPr sz="4000"/>
              <a:t>14. Digitaal Wedstrijdformulier</a:t>
            </a:r>
          </a:p>
        </p:txBody>
      </p:sp>
      <p:pic>
        <p:nvPicPr>
          <p:cNvPr id="143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Shape 144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hape 147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sp>
        <p:nvSpPr>
          <p:cNvPr id="148" name="Shape 148"/>
          <p:cNvSpPr/>
          <p:nvPr/>
        </p:nvSpPr>
        <p:spPr>
          <a:xfrm>
            <a:off x="7997583" y="1219728"/>
            <a:ext cx="8388834" cy="1235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7200"/>
            </a:lvl1pPr>
          </a:lstStyle>
          <a:p>
            <a:pPr lvl="0">
              <a:defRPr sz="1800"/>
            </a:pPr>
            <a:r>
              <a:rPr sz="7200"/>
              <a:t>15. Overige functies</a:t>
            </a:r>
          </a:p>
        </p:txBody>
      </p:sp>
      <p:sp>
        <p:nvSpPr>
          <p:cNvPr id="149" name="Shape 149"/>
          <p:cNvSpPr/>
          <p:nvPr/>
        </p:nvSpPr>
        <p:spPr>
          <a:xfrm>
            <a:off x="7654726" y="3714432"/>
            <a:ext cx="9580329" cy="6287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Materiaal (LISATeam)</a:t>
            </a:r>
          </a:p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Vraag &amp; Aanbod (LISATeam)</a:t>
            </a:r>
          </a:p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Incassomachtiging (LISATeam)</a:t>
            </a:r>
          </a:p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Urenregistratie (LISATeam)</a:t>
            </a:r>
          </a:p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Mijn Facturen (LISATeam)</a:t>
            </a:r>
          </a:p>
          <a:p>
            <a:pPr marL="228599" lvl="0" indent="-228599" algn="l">
              <a:lnSpc>
                <a:spcPct val="120000"/>
              </a:lnSpc>
              <a:buSzPct val="100000"/>
              <a:buChar char="๏"/>
              <a:defRPr sz="1800"/>
            </a:pPr>
            <a:r>
              <a:rPr sz="4900"/>
              <a:t> Fotoalbum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Shape 153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sp>
        <p:nvSpPr>
          <p:cNvPr id="154" name="Shape 154"/>
          <p:cNvSpPr/>
          <p:nvPr/>
        </p:nvSpPr>
        <p:spPr>
          <a:xfrm>
            <a:off x="10036598" y="3950229"/>
            <a:ext cx="8459471" cy="1666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Kijk voor meer informatie op </a:t>
            </a:r>
          </a:p>
          <a:p>
            <a:pPr lvl="0">
              <a:defRPr sz="1800"/>
            </a:pPr>
            <a:r>
              <a:rPr sz="5000" u="sng">
                <a:hlinkClick r:id="rId4"/>
              </a:rPr>
              <a:t>www.lisa.club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8" name="Dashboar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Shape 39"/>
          <p:cNvSpPr/>
          <p:nvPr/>
        </p:nvSpPr>
        <p:spPr>
          <a:xfrm>
            <a:off x="1131252" y="1071562"/>
            <a:ext cx="3849371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1.Dashboard</a:t>
            </a:r>
          </a:p>
        </p:txBody>
      </p:sp>
      <p:sp>
        <p:nvSpPr>
          <p:cNvPr id="40" name="Shape 40"/>
          <p:cNvSpPr/>
          <p:nvPr/>
        </p:nvSpPr>
        <p:spPr>
          <a:xfrm>
            <a:off x="431271" y="2737908"/>
            <a:ext cx="5694824" cy="5019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clubnieuws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teamnieuws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</a:t>
            </a:r>
            <a:r>
              <a:rPr sz="4000" u="sng">
                <a:hlinkClick r:id="rId3"/>
              </a:rPr>
              <a:t>hockey.nl</a:t>
            </a:r>
            <a:endParaRPr sz="4000"/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persoonlijke agenda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aanmaken teamevent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handige links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snel/ quicklinks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evenementen</a:t>
            </a:r>
          </a:p>
        </p:txBody>
      </p:sp>
      <p:pic>
        <p:nvPicPr>
          <p:cNvPr id="41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sp>
        <p:nvSpPr>
          <p:cNvPr id="43" name="Shape 43"/>
          <p:cNvSpPr/>
          <p:nvPr/>
        </p:nvSpPr>
        <p:spPr>
          <a:xfrm>
            <a:off x="11517630" y="6532562"/>
            <a:ext cx="1602741" cy="9048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/>
          <a:p>
            <a:pPr lvl="0"/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7" name="dashboardv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sp>
        <p:nvSpPr>
          <p:cNvPr id="50" name="Shape 50"/>
          <p:cNvSpPr/>
          <p:nvPr/>
        </p:nvSpPr>
        <p:spPr>
          <a:xfrm>
            <a:off x="175895" y="1071562"/>
            <a:ext cx="664908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2. Persoonlijke agenda</a:t>
            </a:r>
          </a:p>
        </p:txBody>
      </p:sp>
      <p:sp>
        <p:nvSpPr>
          <p:cNvPr id="51" name="Shape 51"/>
          <p:cNvSpPr/>
          <p:nvPr/>
        </p:nvSpPr>
        <p:spPr>
          <a:xfrm>
            <a:off x="403098" y="3347508"/>
            <a:ext cx="5553600" cy="5019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automatisch gevuld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van gehele gezin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wedstrijden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trainingen 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teamevents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diensten / teamtaken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fluitbeurten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teamuitje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5" name="profielpagina (1)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1748790" y="1071562"/>
            <a:ext cx="261429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3. Profiel</a:t>
            </a:r>
          </a:p>
        </p:txBody>
      </p:sp>
      <p:sp>
        <p:nvSpPr>
          <p:cNvPr id="57" name="Shape 57"/>
          <p:cNvSpPr/>
          <p:nvPr/>
        </p:nvSpPr>
        <p:spPr>
          <a:xfrm>
            <a:off x="427228" y="2430462"/>
            <a:ext cx="6259720" cy="441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contactgegevens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bondsnummer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aanpassen van telefoon-</a:t>
            </a:r>
            <a:br>
              <a:rPr sz="4000"/>
            </a:br>
            <a:r>
              <a:rPr sz="4000"/>
              <a:t>  nummer &amp; emailadres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wijzigen wachtwoord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uitloggen uit de app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saldo LCS</a:t>
            </a:r>
          </a:p>
        </p:txBody>
      </p:sp>
      <p:pic>
        <p:nvPicPr>
          <p:cNvPr id="5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Shape 59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63" name="Teamevent_aanwezigheidv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  <p:sp>
        <p:nvSpPr>
          <p:cNvPr id="66" name="Shape 66"/>
          <p:cNvSpPr/>
          <p:nvPr/>
        </p:nvSpPr>
        <p:spPr>
          <a:xfrm>
            <a:off x="930910" y="1071562"/>
            <a:ext cx="425005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4. Teamevents</a:t>
            </a:r>
          </a:p>
        </p:txBody>
      </p:sp>
      <p:sp>
        <p:nvSpPr>
          <p:cNvPr id="67" name="Shape 67"/>
          <p:cNvSpPr/>
          <p:nvPr/>
        </p:nvSpPr>
        <p:spPr>
          <a:xfrm>
            <a:off x="428498" y="2737908"/>
            <a:ext cx="5261500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aanmaken event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wel/ geen presentie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datumprikker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oefenwedstrijden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teamuitje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71" name="Oefenwedstrijden_slide (1)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hape 72"/>
          <p:cNvSpPr/>
          <p:nvPr/>
        </p:nvSpPr>
        <p:spPr>
          <a:xfrm>
            <a:off x="119697" y="1071562"/>
            <a:ext cx="5872481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5. Oefenwedstrijden</a:t>
            </a:r>
          </a:p>
        </p:txBody>
      </p:sp>
      <p:sp>
        <p:nvSpPr>
          <p:cNvPr id="73" name="Shape 73"/>
          <p:cNvSpPr/>
          <p:nvPr/>
        </p:nvSpPr>
        <p:spPr>
          <a:xfrm>
            <a:off x="428498" y="3141662"/>
            <a:ext cx="6902654" cy="4816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3800"/>
              <a:t> zelf een verzoek plaatsen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3800"/>
              <a:t> zichtbaar in de app van de </a:t>
            </a:r>
            <a:br>
              <a:rPr sz="3800"/>
            </a:br>
            <a:r>
              <a:rPr sz="3800"/>
              <a:t>  coaches van alle LISA clubs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3800"/>
              <a:t> bladeren door verzoeken </a:t>
            </a:r>
            <a:br>
              <a:rPr sz="3800"/>
            </a:br>
            <a:r>
              <a:rPr sz="3800"/>
              <a:t>  van andere coaches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3800"/>
              <a:t> zichtbaar in app </a:t>
            </a:r>
            <a:br>
              <a:rPr sz="3800"/>
            </a:br>
            <a:r>
              <a:rPr sz="3800"/>
              <a:t>  en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3800"/>
              <a:t> direct verzoek</a:t>
            </a:r>
          </a:p>
        </p:txBody>
      </p:sp>
      <p:pic>
        <p:nvPicPr>
          <p:cNvPr id="74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79" name="Toernooien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Shape 80"/>
          <p:cNvSpPr/>
          <p:nvPr/>
        </p:nvSpPr>
        <p:spPr>
          <a:xfrm>
            <a:off x="1066165" y="1071562"/>
            <a:ext cx="397954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6. Toernooien</a:t>
            </a:r>
          </a:p>
        </p:txBody>
      </p:sp>
      <p:sp>
        <p:nvSpPr>
          <p:cNvPr id="81" name="Shape 81"/>
          <p:cNvSpPr/>
          <p:nvPr/>
        </p:nvSpPr>
        <p:spPr>
          <a:xfrm>
            <a:off x="439674" y="2416174"/>
            <a:ext cx="8432944" cy="2581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bladeren door toernooien 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gesorteerd op niveau &amp; categorie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gevuld vanuit elke vereniging</a:t>
            </a:r>
          </a:p>
        </p:txBody>
      </p:sp>
      <p:pic>
        <p:nvPicPr>
          <p:cNvPr id="82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hape 83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Shape 86"/>
          <p:cNvSpPr/>
          <p:nvPr/>
        </p:nvSpPr>
        <p:spPr>
          <a:xfrm>
            <a:off x="613727" y="1071562"/>
            <a:ext cx="4884421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7. Aanwezigheid</a:t>
            </a:r>
          </a:p>
        </p:txBody>
      </p:sp>
      <p:sp>
        <p:nvSpPr>
          <p:cNvPr id="87" name="Shape 87"/>
          <p:cNvSpPr/>
          <p:nvPr/>
        </p:nvSpPr>
        <p:spPr>
          <a:xfrm>
            <a:off x="424265" y="2720975"/>
            <a:ext cx="6569092" cy="6238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aanwezigheid doorgeven </a:t>
            </a:r>
            <a:br>
              <a:rPr sz="4000"/>
            </a:br>
            <a:r>
              <a:rPr sz="4000"/>
              <a:t>  via app en LISATeam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trainingen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wedstrijden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teamevents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teamondersteuning kan </a:t>
            </a:r>
            <a:br>
              <a:rPr sz="4000"/>
            </a:br>
            <a:r>
              <a:rPr sz="4000"/>
              <a:t>  presentie aanpassen </a:t>
            </a:r>
            <a:br>
              <a:rPr sz="4000"/>
            </a:br>
            <a:r>
              <a:rPr sz="4000"/>
              <a:t>  voor team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verzoek aanwezigheid</a:t>
            </a:r>
            <a:br>
              <a:rPr sz="4000"/>
            </a:br>
            <a:r>
              <a:rPr sz="4000"/>
              <a:t>  versturen per mail</a:t>
            </a:r>
          </a:p>
        </p:txBody>
      </p:sp>
      <p:pic>
        <p:nvPicPr>
          <p:cNvPr id="88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Shape 89"/>
          <p:cNvSpPr/>
          <p:nvPr/>
        </p:nvSpPr>
        <p:spPr>
          <a:xfrm>
            <a:off x="-27113" y="13140796"/>
            <a:ext cx="24438226" cy="574676"/>
          </a:xfrm>
          <a:prstGeom prst="rect">
            <a:avLst/>
          </a:prstGeom>
          <a:solidFill>
            <a:srgbClr val="02ACED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8" algn="just">
              <a:defRPr sz="1800"/>
            </a:pPr>
            <a:r>
              <a:rPr sz="2800">
                <a:solidFill>
                  <a:srgbClr val="FFFFFF"/>
                </a:solidFill>
              </a:rPr>
              <a:t>                                                                                                                                                                          presentatie LISATeam &amp; App v.1    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93" name="teamnieuw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Shape 94"/>
          <p:cNvSpPr/>
          <p:nvPr/>
        </p:nvSpPr>
        <p:spPr>
          <a:xfrm>
            <a:off x="878205" y="1071562"/>
            <a:ext cx="4355466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0">
              <a:defRPr sz="1800"/>
            </a:pPr>
            <a:r>
              <a:rPr sz="5000"/>
              <a:t>8. Teamnieuws</a:t>
            </a:r>
          </a:p>
        </p:txBody>
      </p:sp>
      <p:sp>
        <p:nvSpPr>
          <p:cNvPr id="95" name="Shape 95"/>
          <p:cNvSpPr/>
          <p:nvPr/>
        </p:nvSpPr>
        <p:spPr>
          <a:xfrm>
            <a:off x="433832" y="2720974"/>
            <a:ext cx="5779152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aanmaken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ter ondersteuning van </a:t>
            </a:r>
            <a:br>
              <a:rPr sz="4000"/>
            </a:br>
            <a:r>
              <a:rPr sz="4000"/>
              <a:t>  groepchat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pushen van bericht</a:t>
            </a:r>
          </a:p>
          <a:p>
            <a:pPr marL="228600" lvl="0" indent="-228600" algn="l">
              <a:buSzPct val="100000"/>
              <a:buChar char="๏"/>
              <a:defRPr sz="1800"/>
            </a:pPr>
            <a:r>
              <a:rPr sz="4000"/>
              <a:t> reageren  </a:t>
            </a:r>
          </a:p>
        </p:txBody>
      </p:sp>
      <p:pic>
        <p:nvPicPr>
          <p:cNvPr id="96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68366" y="546100"/>
            <a:ext cx="1693334" cy="91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334</Words>
  <Application>Microsoft Office PowerPoint</Application>
  <PresentationFormat>Aangepast</PresentationFormat>
  <Paragraphs>109</Paragraphs>
  <Slides>17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18" baseType="lpstr"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Koen Vierveijzer</dc:creator>
  <cp:lastModifiedBy>Koen Vierveijzer</cp:lastModifiedBy>
  <cp:revision>2</cp:revision>
  <dcterms:modified xsi:type="dcterms:W3CDTF">2015-08-14T13:59:56Z</dcterms:modified>
</cp:coreProperties>
</file>